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30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1FC2-8E26-4C0F-9EF8-E3FE3DB44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96C7C-FCC9-4C38-8486-598E256B7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B283F-BCB4-4AFF-ACFD-BC5561EC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4DAF4-3014-4DF9-91BB-571FF3E1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584F-5473-4FFF-8F33-47778319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72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4A4B-5B18-4056-A430-00BE5A5E6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B0099-FBB4-4BB5-AA12-89EDE8B9C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C9FC-DB2D-40BE-8073-872EA4A0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482B3-1FAE-4AAB-ADED-AC612583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5F144-DB9D-469C-B101-11B54AE6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4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C1E3D-BFC4-44E4-AE17-30E80B470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2B7B6-5EF7-4326-BA49-BFDEDF967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4B343-54F3-418B-AD32-89E3A79E5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A4F08-8DD6-410F-AB02-CB88C48C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48A51-429C-4BD9-986F-C54970BD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8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FE08-2A52-46C4-87BC-4A786375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52D7-7C79-43B8-BD94-A56A3CC1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1D47C-C58F-439E-A2C4-E5EA663B6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524BB-BD10-4025-9D12-EA21D9A6E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04A83-1C88-423C-BFC3-228D390E8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3D53-B576-4ADD-9E95-258F8AFC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6062A-F708-4A1E-BB2E-DD954BC9A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CB86-CFA6-4B8F-81D2-1E7ACA77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B98DB-8509-4BD2-B3C5-358A06FB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E609-48DD-4702-AD11-22F9600E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1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28E9-CA6C-45C6-A08F-1AEDE3D3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78FC2-167C-46F8-857D-26989AEBE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F8C48-DC64-4F94-9842-8152E6C18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2DBF19-4646-4FC1-B634-3EFA9224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F4B00-A70E-485A-8E93-CF82A1CE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7B9A7-A135-4178-B14A-86C7922C1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8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1B5F-A6FF-4704-B9CF-D9C8A908F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ACE29-9E47-47A3-AFA0-A3B683A6C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F9EBD-E24F-41DA-9737-739435D45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5FD9C-39AF-424D-9E1E-426B33FD9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84317A-7EB1-4FDC-9F64-5B2D69857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055A59-BBC6-41D6-9607-22444FFA2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5C336A-70A7-41AE-AE3E-AC39620A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90B3E-16C1-437B-9C39-6FF6FE83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B3C7F-E266-4F8B-839F-3C153256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BF20C-0139-4E25-A042-AAAF7EA07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081A5-8899-47E7-821F-1FBB2EC4D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0751-1647-4E44-91FE-58091ABF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9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32DE1-8455-4FB7-B0B9-83430BDC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BAD5E-83C4-4B9C-894A-9B388D3BD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9925B-F2A7-46B9-B92E-47C14169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0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58D8-9DFC-4232-BC61-E3CB76D9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7DD53-D2DC-4688-B3BD-89271A209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499C7-EB09-4E5C-960E-136A00ADD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F32E8-F7CB-4388-BC41-EB77442FA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E77B9-F32B-4560-B31F-9B5063B7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8F2ED-9EF3-49EA-80F7-ACA4D0BF9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5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5C8A-5A97-40E8-BDDA-5F08844C0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9D8F8-110F-44A6-B7B2-D3BC3FD65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C384F-F0A3-4F91-98D8-494FB9000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E6ACF-A25F-42AF-B32E-6095DFB6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25F07-8A59-41FD-91F5-2CEB538D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21214-E393-42CD-AA70-778464A2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4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0CEF4B-2ED6-4323-B672-A5457611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F8CE-42AF-418C-AC5E-93BE6BFF8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3D56-1F3E-4A09-9771-9C3A99C05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D3A43-F8CB-497B-BE5A-71B3D1307D7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F3C41-F886-4E7F-A720-C649C4E82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E9EBE-A8DF-4060-99B6-D55FC32A5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382E3-5D12-44AD-A6E4-47E471C72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9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39B82-5559-4622-ACF7-9E54583CC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99E29-7530-481B-B0AF-16C0B21B84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1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D915-F1F2-4E1C-8798-5794D072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A3063-F924-4143-BA32-0282252E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C5F9A-B708-4AFF-A7F7-6AB856EF3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638300"/>
            <a:ext cx="8191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48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53F4-9BA5-489B-A6A3-60FA5783B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BB5B-3633-4FBC-9758-027EE5804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071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339C-30B1-4C86-B718-93D070B0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5FA2A-1FD0-47F5-AFF7-B6981B14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8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B8FE-3EF5-4EBB-9D62-0C9014C5A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AEC5-AE3B-4F54-BD36-F574EC5B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EC0E0-905D-47E4-9739-2C802F2C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700212"/>
            <a:ext cx="79533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43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A787-3611-4CCC-812E-0B830873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18319-FBCC-4A79-A53A-C72C9F28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927D8-6948-4230-8E76-6CADC6C4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500187"/>
            <a:ext cx="84391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1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E143-6E12-4F7C-9DA4-68892B23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7FCA9-1965-4224-8671-8C5CCD4C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9CE18-A47D-4EA7-B080-286CD2C4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814512"/>
            <a:ext cx="81915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6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771E-1FB3-4F32-BDE5-DB3DBCBE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63DE1-2C47-4F0A-B6E1-F5BBD7BE4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7495F-24A1-43F0-92DD-9A7AA87C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71600"/>
            <a:ext cx="81819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01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8238-23C2-4EDF-A40D-7D1537EB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2BD56-F655-44C8-8B39-898DA39A7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A2CBC-7AFA-444A-B2C2-3CECADDF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400175"/>
            <a:ext cx="72485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BA4C-A4D3-41D4-B354-93D75B65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50C3-41DB-411C-9749-2FFED8665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B22FC-6CDA-402F-9316-B1B25E3B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566862"/>
            <a:ext cx="8201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34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3514-83FB-48E7-AEDD-CE85FEAC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48F79-FA6D-442F-889F-6D2E3F327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80DEE-AA9E-4F6D-BD33-2447312AD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423987"/>
            <a:ext cx="82391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35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67EE-1357-4E46-AC44-8F0D6D61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56568-24C4-428E-B60A-516E9A2AE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23D57-14E0-4202-B45D-34D67E46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352550"/>
            <a:ext cx="83153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01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04E48-AAC1-4899-BE98-BFF78940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B63DB-B629-4932-BECA-EB8B37CBE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CE4BA-5AC0-46D6-BC91-597FE2EF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95412"/>
            <a:ext cx="79248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44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6635-8B4F-4CDA-B983-6D85FBB8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4B875-097B-45CA-90C8-65272A416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103D4-1EB1-41E1-BB9E-16DF267B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419225"/>
            <a:ext cx="7667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20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80F2-3BF3-404F-9150-0773DFC6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1440-682A-427D-AC13-F97FA06BD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E4CCF-7029-4491-9BB0-B9372779D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381125"/>
            <a:ext cx="82581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3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C0CC-FA6D-44E1-A266-49192D1C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CE3A7-97BC-4A2F-8F59-D0AB2DDFD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4150C-8094-4236-A819-3BA45BB4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366837"/>
            <a:ext cx="82962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57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5FD90-B140-4179-B143-64ABFA1C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1522-F024-49A0-B975-C38AF5D1C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8C9EA-7955-4B87-AD86-5430BF07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352550"/>
            <a:ext cx="80676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7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59FC-4097-4ADC-952A-72C5499B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16D0-EBAC-46B8-B4AB-3CA479B03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0AAFB-02AF-4262-9FF1-C4B54AE45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419225"/>
            <a:ext cx="66865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5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1BE7E-7085-4FAC-A6D9-8D90541C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D0426-59D0-4B23-9856-9988C233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EB718-90EB-40AA-8FA3-525BCF76F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1795462"/>
            <a:ext cx="64103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48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53DF-E0E0-44B9-832E-CA3CA86B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D03D0-99C4-4FCD-BD9B-C6CAA71E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00DF-F3C8-450F-BA77-8BCBDB43E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8262"/>
            <a:ext cx="80772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1213-EAA2-42E2-B85A-5F2B6BF2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FE288-F3FA-4A10-B1B4-6FFEFBA75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EDA15-167D-4154-84A9-30A2CC08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1766887"/>
            <a:ext cx="74390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4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5DFF-2896-4268-AB6C-7370474C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1F9D2-C04D-41AB-BEE0-BA41CBBC9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CC5C2-8E3F-4015-B2DD-71BD89BB5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38300"/>
            <a:ext cx="6096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81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8D26-1C09-4933-A6DB-15582241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C0C1-85D8-43C8-B8A3-98CD9D669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D88A6-8B34-4C39-B4F7-26AAB421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14550"/>
            <a:ext cx="64103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99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CB55-0E69-4699-B485-C311BCF0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0A1B-3A22-4E24-8336-A9BCC4521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5A879-2841-42F4-BC8D-8F94E2A6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1885950"/>
            <a:ext cx="75628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8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C07B-6280-4E62-84C0-B9ECF60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F619-7535-424C-AAA5-043093098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83516-63E2-4E4F-BDE0-DB2605A5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990725"/>
            <a:ext cx="80391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96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12B3-9E6D-42F9-944D-6293C45A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FECA-B935-462F-8B55-F104CEAFB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79F66-2C92-4BF3-B9D8-8720BD96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447800"/>
            <a:ext cx="76390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57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62C4-6408-4DDE-9D59-3456BE21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604E6-D007-4990-904E-E0731D7B9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DDE19-30B0-4D74-AF0A-566FFCEB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924050"/>
            <a:ext cx="75247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40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B71B-0F0F-4227-8FD1-B3C620BE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3A17-4E42-40ED-9448-A88C6C1E5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3E57F-E62F-4C6F-A702-846244820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1776412"/>
            <a:ext cx="68675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85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686E-3482-42F1-A612-CD011101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35911-9F19-4903-8716-BAEF3EC4B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469BF-C057-4AE0-BF96-C0B93788A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404937"/>
            <a:ext cx="78105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49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4580-E48A-4980-A799-15D30D32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2092-0DFB-4704-BC5A-AEC70DDC3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8F75B-A50C-42EE-8644-3395D500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362075"/>
            <a:ext cx="80676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9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67FA-7895-4B21-A50F-96592A25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420E0-44C5-46DF-87A6-768B725BA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E0633-4FF3-4CC4-BCDD-4DA99C78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219325"/>
            <a:ext cx="80391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97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5679-72DE-43AD-A888-127EB18B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D8FC9-89A0-41FB-A25E-10206B4FC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41FCF-DB31-43EB-8531-60DBA24E7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581150"/>
            <a:ext cx="65246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01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2564-EDA6-4B2C-8FD3-F66158F5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4D73B-FFCA-4040-B7BA-5F85B413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ACA56-ABD3-4667-986B-606DC049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866900"/>
            <a:ext cx="70485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5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9E40-D7C0-4E6A-B425-32312912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855EA-95D4-4C07-ACF6-A541EB0EB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820CE-6881-40FB-93F6-B9DA79818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676400"/>
            <a:ext cx="70961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6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146F-6B89-4358-ADA5-1BBA2AF2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8E596-0CBA-42CD-90C8-4D7ECA80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01F09-822A-4F1F-9729-5DE9B5AF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462087"/>
            <a:ext cx="77343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3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95F2-9A5F-4B61-BC54-871AC16C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D6742-764D-4855-B08B-2B83B5FB5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8AE6A-2439-4DC1-8388-4A638C79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414462"/>
            <a:ext cx="78105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8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96C2-A35E-47B1-BF2E-CEA2F9A4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1A7F5-4175-4E10-B032-58F1B3F25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B85DE-DCDE-4A7B-A82B-BE4B40AB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357312"/>
            <a:ext cx="76962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0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D91A-E381-49BD-9CFD-F639BA6C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1200-6C27-4F33-8CAF-F3999CB35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D70E0-120A-4D4D-B5B1-8C11A724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495425"/>
            <a:ext cx="79629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69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0C79-0F08-457B-9685-6FF590F6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B6227-11B2-4BD9-A945-71D5B5F18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DFF61-8BC3-436D-BC50-B849015E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490662"/>
            <a:ext cx="79724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95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11FE-9F83-4A99-A5D9-BF6A36ED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780AB-24BC-4893-87B8-B8539954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85D75-C47D-461F-B046-2FF9E26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619250"/>
            <a:ext cx="78009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19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0773-284B-485B-B70C-05469C602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184B1-AD3F-4B74-8D21-264B1952C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1A0F6-24E4-4326-AFA7-1EBEF5D9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600200"/>
            <a:ext cx="80962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80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DE3F-4416-4462-B9C9-EFABB685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CDD02-6C76-46CC-A147-D0E55A249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9E0DA-FFF9-4725-BCC1-F0B363F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643062"/>
            <a:ext cx="60483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82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ED20-52B6-406D-9A17-268F4DAA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9A745-E9ED-4764-B177-EB15DE9FF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D3B58-7766-451F-8AAD-8A7C43EE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500187"/>
            <a:ext cx="77343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21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5FB2-4B06-4F51-8279-A2D8FAB5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5A7FE-138F-44FE-AAB6-0064B9FF0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35744-B858-441F-834F-3F0C1E75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347787"/>
            <a:ext cx="81915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5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35B9-CE15-4605-9DBE-9D0484B5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EED5-BD39-4A1D-84D9-A89CD7E45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71CA0-7FBD-4F01-96C0-06D1A830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390650"/>
            <a:ext cx="82010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96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D708-6165-4E46-BB9D-00F88F0F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A6815-F8BE-4403-8683-42274C157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40A94-588C-40DD-9511-2DFFECFF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428750"/>
            <a:ext cx="81343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0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8EE7-4990-4EBB-B65B-6F6C432F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6A1FB-1BDC-4FCF-B7F4-27904B0EA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43FD8-A125-4218-96CF-2771014F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381125"/>
            <a:ext cx="77247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5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1298-7474-41C5-A32E-B5B33E18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44293-2F0A-4371-B6DB-B6189732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B2310-F67F-4E6A-9E95-231BDF9A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343025"/>
            <a:ext cx="6772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59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47C2-0BD8-49AA-8ACE-F6200AC4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5C8E8-3744-43B6-8AB4-9E64671EB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D2F2C-4B7E-4AE0-BF58-BA92E151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1309687"/>
            <a:ext cx="6486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94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C7D7-AB27-47F9-84F7-9C035BF1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6796-F0D9-4DD2-BE2C-B22B2551E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738E1-258C-46B3-B1F9-4C912269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1852612"/>
            <a:ext cx="57435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23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B48A-98AF-4F15-AF66-42037C59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B2AD1-8031-495E-A4E2-A0E4F4FB5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D35B7-07F4-4C62-99D0-537C554F0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604962"/>
            <a:ext cx="80200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07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933D1-EBDB-4C6C-82C0-E3A670AB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16D8F-2F05-481A-9504-C376D2054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75E9B-FA2D-46B1-8715-7754C4B7A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847850"/>
            <a:ext cx="81724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30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C1E04-D69B-4F41-9A39-A16DA8B5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27CB-CE2E-4620-931E-8D8B12207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F3222-B70A-4629-984B-36F79BFA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1819275"/>
            <a:ext cx="5505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99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E9F7-1284-4CF0-A760-5647D731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2530D-D7BA-4A92-AAD2-3FBF70DB5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2E372-CF8B-4E24-9B77-1BF9E58C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724025"/>
            <a:ext cx="76962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99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DC43-FD8E-426B-85BC-AAACEC7A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943BE-43AE-46F9-93D9-9F3FCCFB7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00026-63EC-423B-ADBA-94D8A09A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638300"/>
            <a:ext cx="7658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2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2FAF-3BC2-497E-9408-6DAF7C3D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B042F-B191-49A3-9C39-3906E582C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02374-878C-4BCE-A8FE-BBBAF0BBF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671637"/>
            <a:ext cx="77152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42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3AFE-3AEC-4CF1-B03E-BA738BA9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286A-82A6-4F51-AF38-1E3DCB466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9B83B-72B0-4B0A-B784-4C7A1999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352550"/>
            <a:ext cx="77914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1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0B51-25D6-4FCD-93DF-A0DCDA3F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DCCC6-8CB4-4B89-A51C-E99DBB7E7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D8146-BAA9-460B-88EA-14325870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471612"/>
            <a:ext cx="76390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20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28C1A-5312-4E28-96CE-4F4EEF24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EE492-2BEE-4BAF-BA3C-0D7EB842E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0453A-4E0B-4A50-8884-24FA6116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343025"/>
            <a:ext cx="76866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81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0524-3FD7-4850-8855-30C829F2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F42C-FE66-4A21-A360-1EFA6146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90392-5A2F-4DA4-9118-5FB4A218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43025"/>
            <a:ext cx="76200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04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DD2C-8054-446F-B3AF-965CB890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214F-FB6F-4704-963A-1B8B170CB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B55E8-3DE0-4B5A-B7E6-80166A34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057275"/>
            <a:ext cx="81915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73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531B-071B-471C-8CB8-1DF5DADA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F4E21-E006-4F5D-A5F1-6AEC0437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2115A-0CAD-471C-A546-DE4BD6990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438275"/>
            <a:ext cx="8001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61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EE29-AA64-49BF-A9D0-66734A65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A3-D1A5-44E7-82E8-7A2C829A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E164B-805C-41A9-B2C9-A32A8B00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938337"/>
            <a:ext cx="79057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252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4680-F015-4589-BF18-5DABC979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AE0BD-88A9-4FE6-8285-9202C654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8D6B8-169B-4A2C-9B80-5240EA91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1543050"/>
            <a:ext cx="58578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464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B6A2-4D40-435A-B224-C53C5FE2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37FF-A9C6-4A66-AC4F-BA3065A86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8E3C4-44C4-47EA-B05F-C3496FDC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952625"/>
            <a:ext cx="77533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492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910C-3609-4AF9-BC73-2147F591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9B9A7-2CA7-4547-9DF3-0D1A7604E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B6E89-5E5B-4F71-8CE2-DAFF4D613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400175"/>
            <a:ext cx="78867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94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5C83-506D-4D21-96E9-9324D18E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D8CF7-24B2-49E1-80C4-35A634D1E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82110-B330-4A14-B449-E3BCC1CC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14450"/>
            <a:ext cx="8305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983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188B5-EADC-4027-8BC9-29E09D51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AB2AF-9E7E-4287-A98B-204AB32C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72C7F-4170-4B6C-9715-F878FCC6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381125"/>
            <a:ext cx="8267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40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DBB0-1342-4284-A6B1-A22B46D4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6F04-22E3-4160-90AD-C7C46513F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A6A6C-3EB2-42AC-932A-187349CD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376362"/>
            <a:ext cx="8029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75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2DEA3-C5DF-4302-ADB4-A7865CB0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E7B45-C8B4-486F-A7D5-2219B9B1B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18F7D-EF56-4CD4-88F3-D99F866C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319212"/>
            <a:ext cx="75057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94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A7F8-983B-47BF-9408-2705FDD9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F9E55-281A-49CE-9512-744401F6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49FF4-8B2F-44AA-B715-01A9B6D9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243012"/>
            <a:ext cx="72580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7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7DCB-4128-4BFB-8930-F2A4DF96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47A9-0784-417E-A74E-0DBC59109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52657-D458-456C-A316-B7F96E31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381125"/>
            <a:ext cx="82391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389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D1D8-6D99-43DB-9C03-5AB27DB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549A7-6E3F-4B33-AFA8-AF228F00A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A4B10-D307-4314-A070-3FA9C866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566862"/>
            <a:ext cx="77914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5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410F-9B04-478F-8150-CFB6EE36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9468F-A036-4D55-95B0-1FE89638F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34A52-CCEB-41CF-B469-D131A2F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43025"/>
            <a:ext cx="81057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79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6523-D16F-402D-8301-AC3CFD7D9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4D28-38E4-49A6-9D8E-BADDDD55B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0239E-1034-47F2-BBE8-B006492E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443037"/>
            <a:ext cx="77152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06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8527-F012-4EA9-9C32-9EC3DD24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F56D9-5453-4F18-ACB4-4723FA6D0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EC770-9230-4D90-AF9E-59A90F3A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538287"/>
            <a:ext cx="58674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05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50D10-F0A2-4426-8BD4-737282AD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2F52E-4A0A-4852-927C-6CDF4DBA6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A945B-997C-4E9B-B802-30D08B423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2047875"/>
            <a:ext cx="76581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58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3DCB-4C50-466D-838B-E64C4B26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B79D9-EBBC-405A-B6DE-DA08E54A9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AF879-E811-4A83-9EA4-872CD05E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38325"/>
            <a:ext cx="79248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79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D22C-672E-4E49-8859-B3494C02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7783-1684-4868-9223-D923A913B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BD3A8-1A14-4434-AA7C-2C263CFD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66862"/>
            <a:ext cx="74676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4952-F877-4752-99D7-D88C1EF2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CE802-0EBA-403D-A7F5-1891B272C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2D5F0-38A3-4E17-9B7C-8F4F1CA0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28750"/>
            <a:ext cx="8229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890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B36E2-92B0-48A2-9E89-408AB730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36A99-744F-4BDA-A3E5-5222B3F18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94C5F-B007-47BE-8F95-526F01B1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466850"/>
            <a:ext cx="7724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935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EB47-DD13-48D8-B509-04B099D4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9AA4A-3338-4FE5-8B69-4DB8C2A52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0574F-1132-4D55-945F-EF367D55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481137"/>
            <a:ext cx="78771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42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5AA6-DB6C-4DBF-AF58-69594548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A769-E39F-4B1D-8A83-0B193897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160F9-9AC7-4439-A7B2-DD913AC58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428750"/>
            <a:ext cx="77247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13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4350-C251-4F6D-8E34-53ABD343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0CE7A-B848-4A26-A7FD-C2A7BE7E3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B379B-BAC2-4318-BB1A-537440FD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433512"/>
            <a:ext cx="81629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137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CAC9-ABA8-45F5-9814-6AB6104C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C684-E711-462E-8CF9-2B1206DE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098AE-2B88-489D-A864-D39C4E689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471612"/>
            <a:ext cx="81343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37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C508-2AD4-4A73-ABC0-993E794E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665F5-E261-4003-BBE5-0DE4DAC5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A4B90-294F-4E34-8C54-787B22259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414462"/>
            <a:ext cx="78581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899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FCC3-D8E2-486C-B303-3F305772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0538F-2EB7-49B6-A1A4-C681EB022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F9395-38D2-485C-9EBA-15C16AE0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81112"/>
            <a:ext cx="67056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026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19E6-9AE0-454D-89C3-AF16C4BF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A00B3-E905-4B06-A5AB-9429C7296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D69CC-95F1-4455-A380-1581E1680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52550"/>
            <a:ext cx="80867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37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61A2-5367-47D9-8BC3-221DFC31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347C0-4B59-46D6-B038-119BB59D3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8C37A-95FF-403C-A368-1B0F82FF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824037"/>
            <a:ext cx="80200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654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E22D-5C32-47C4-BF24-1F1048C8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2CCEC-4833-42BB-9D62-CA5253913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42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1664-BE7C-4495-B689-8E67864D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D25C1-1F44-47ED-AF1C-410B8E6A1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D5506-A0CB-4514-9926-72A6CA98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462087"/>
            <a:ext cx="82010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581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B91B-927B-4AE7-9BD4-01A939BB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44371-A3CB-49FD-AE1D-F79015B27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834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959E-89EE-470F-B7E9-1A70D861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755D-D50F-4BAE-A288-F6018F230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650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32C4-CACD-43CC-9629-9CC91C3A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54D3A-7097-4ED8-B9BF-B23C87D06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07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0519-1C6D-4717-84AC-CA4952B9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C9A1E-A2FE-4E16-955B-BAD37E37E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37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57B0-8BB9-4ECE-A9E9-86EB96969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A9CA-1E53-4240-8D30-FC31AA48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4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9692-7AEE-4447-8875-16E8501E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FDE7A-A92C-4A60-940A-AABB960B1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869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EEE2-56E8-4DC5-9D3D-53CA2566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8DA54-7852-483E-8D3D-4E7B64AB5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925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9383-9E3F-4577-92D7-68C2A83B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88E90-913E-46AB-8E41-CB7DA9429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984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70B8-C1BE-4FF8-963D-D379B298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9F46F-D829-4F90-A30F-38D720DDC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099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1A78-4FA9-40A7-BDEE-C7BDF4FA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3DA7-A912-49EF-A7CB-43826AE42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77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9648B75D632F418F95F1BE46CB7253" ma:contentTypeVersion="9" ma:contentTypeDescription="Create a new document." ma:contentTypeScope="" ma:versionID="e97c2aeebda33dd0a03d38c280b37aed">
  <xsd:schema xmlns:xsd="http://www.w3.org/2001/XMLSchema" xmlns:xs="http://www.w3.org/2001/XMLSchema" xmlns:p="http://schemas.microsoft.com/office/2006/metadata/properties" xmlns:ns2="dc10550c-c4e1-4aa7-a0cf-843d837164d3" targetNamespace="http://schemas.microsoft.com/office/2006/metadata/properties" ma:root="true" ma:fieldsID="aee2b288ff6b519a31b57a16cf4e13cb" ns2:_="">
    <xsd:import namespace="dc10550c-c4e1-4aa7-a0cf-843d837164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10550c-c4e1-4aa7-a0cf-843d83716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511996-DBBE-4020-BE8C-C6182E483D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A1BB8B-7E0A-4123-BECA-741529B467C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4650E32-96EE-4186-8814-9945C7370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10550c-c4e1-4aa7-a0cf-843d837164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2565</TotalTime>
  <Words>2</Words>
  <Application>Microsoft Office PowerPoint</Application>
  <PresentationFormat>Widescreen</PresentationFormat>
  <Paragraphs>1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Week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Chi, Lenny</dc:creator>
  <cp:lastModifiedBy>Chi, Lenny</cp:lastModifiedBy>
  <cp:revision>13</cp:revision>
  <dcterms:created xsi:type="dcterms:W3CDTF">2022-08-01T19:33:50Z</dcterms:created>
  <dcterms:modified xsi:type="dcterms:W3CDTF">2022-08-04T17:40:59Z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17d80d-b29e-4564-bcc8-1d711dae1c3a_Enabled">
    <vt:lpwstr>true</vt:lpwstr>
  </property>
  <property fmtid="{D5CDD505-2E9C-101B-9397-08002B2CF9AE}" pid="3" name="MSIP_Label_1717d80d-b29e-4564-bcc8-1d711dae1c3a_SetDate">
    <vt:lpwstr>2022-08-01T20:31:35Z</vt:lpwstr>
  </property>
  <property fmtid="{D5CDD505-2E9C-101B-9397-08002B2CF9AE}" pid="4" name="MSIP_Label_1717d80d-b29e-4564-bcc8-1d711dae1c3a_Method">
    <vt:lpwstr>Privileged</vt:lpwstr>
  </property>
  <property fmtid="{D5CDD505-2E9C-101B-9397-08002B2CF9AE}" pid="5" name="MSIP_Label_1717d80d-b29e-4564-bcc8-1d711dae1c3a_Name">
    <vt:lpwstr>1717d80d-b29e-4564-bcc8-1d711dae1c3a</vt:lpwstr>
  </property>
  <property fmtid="{D5CDD505-2E9C-101B-9397-08002B2CF9AE}" pid="6" name="MSIP_Label_1717d80d-b29e-4564-bcc8-1d711dae1c3a_SiteId">
    <vt:lpwstr>96ece526-9c7d-48b0-8daf-8b93c90a5d18</vt:lpwstr>
  </property>
  <property fmtid="{D5CDD505-2E9C-101B-9397-08002B2CF9AE}" pid="7" name="MSIP_Label_1717d80d-b29e-4564-bcc8-1d711dae1c3a_ActionId">
    <vt:lpwstr>a3a46220-d535-4be0-bae8-e15ab09a6036</vt:lpwstr>
  </property>
  <property fmtid="{D5CDD505-2E9C-101B-9397-08002B2CF9AE}" pid="8" name="MSIP_Label_1717d80d-b29e-4564-bcc8-1d711dae1c3a_ContentBits">
    <vt:lpwstr>0</vt:lpwstr>
  </property>
  <property fmtid="{D5CDD505-2E9C-101B-9397-08002B2CF9AE}" pid="9" name="ContentTypeId">
    <vt:lpwstr>0x010100E59648B75D632F418F95F1BE46CB7253</vt:lpwstr>
  </property>
</Properties>
</file>